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2" r:id="rId4"/>
    <p:sldId id="263" r:id="rId5"/>
    <p:sldId id="264" r:id="rId6"/>
    <p:sldId id="265" r:id="rId7"/>
    <p:sldId id="260" r:id="rId8"/>
    <p:sldId id="266" r:id="rId9"/>
    <p:sldId id="267" r:id="rId10"/>
    <p:sldId id="261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867-7F5F-4047-A96F-7EB2C7B56C6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5E4F-0A47-4146-B339-282BD330F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867-7F5F-4047-A96F-7EB2C7B56C6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5E4F-0A47-4146-B339-282BD330F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6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867-7F5F-4047-A96F-7EB2C7B56C6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5E4F-0A47-4146-B339-282BD330F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867-7F5F-4047-A96F-7EB2C7B56C6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5E4F-0A47-4146-B339-282BD330F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0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867-7F5F-4047-A96F-7EB2C7B56C6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5E4F-0A47-4146-B339-282BD330F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5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867-7F5F-4047-A96F-7EB2C7B56C6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5E4F-0A47-4146-B339-282BD330F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7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867-7F5F-4047-A96F-7EB2C7B56C6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5E4F-0A47-4146-B339-282BD330F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1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867-7F5F-4047-A96F-7EB2C7B56C6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5E4F-0A47-4146-B339-282BD330F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4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867-7F5F-4047-A96F-7EB2C7B56C6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5E4F-0A47-4146-B339-282BD330F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6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867-7F5F-4047-A96F-7EB2C7B56C6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5E4F-0A47-4146-B339-282BD330F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3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867-7F5F-4047-A96F-7EB2C7B56C6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05E4F-0A47-4146-B339-282BD330F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8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0867-7F5F-4047-A96F-7EB2C7B56C6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05E4F-0A47-4146-B339-282BD330F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7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anager&#8211;elaine.gilliam@stc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5562600" cy="221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2373649"/>
            <a:ext cx="8534400" cy="2746375"/>
          </a:xfrm>
          <a:ln w="38100">
            <a:solidFill>
              <a:srgbClr val="000099"/>
            </a:solidFill>
            <a:prstDash val="lgDashDotDot"/>
          </a:ln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rgbClr val="000099"/>
                </a:solidFill>
              </a:rPr>
              <a:t>GETTING THE MOST </a:t>
            </a:r>
            <a:br>
              <a:rPr lang="en-US" sz="6000" b="1" i="1" dirty="0" smtClean="0">
                <a:solidFill>
                  <a:srgbClr val="000099"/>
                </a:solidFill>
              </a:rPr>
            </a:br>
            <a:r>
              <a:rPr lang="en-US" sz="6000" b="1" i="1" dirty="0" smtClean="0">
                <a:solidFill>
                  <a:srgbClr val="000099"/>
                </a:solidFill>
              </a:rPr>
              <a:t>FROM THE SUMMIT</a:t>
            </a:r>
            <a:endParaRPr lang="en-US" sz="6000" b="1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98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99"/>
                </a:solidFill>
              </a:rPr>
              <a:t>QUESTIONS?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99"/>
                </a:solidFill>
              </a:rPr>
              <a:t>CONTACT:</a:t>
            </a:r>
          </a:p>
          <a:p>
            <a:r>
              <a:rPr lang="en-US" dirty="0" smtClean="0"/>
              <a:t>Elaine Gilliam, STC meeting manager </a:t>
            </a:r>
            <a:r>
              <a:rPr lang="en-US" dirty="0" smtClean="0">
                <a:hlinkClick r:id="rId2"/>
              </a:rPr>
              <a:t>elaine.gilliam@stc.org</a:t>
            </a:r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600" i="1" dirty="0" smtClean="0"/>
              <a:t>We look forward to seeing you in Columbus!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66"/>
                </a:solidFill>
              </a:rPr>
              <a:t>Start planning for next </a:t>
            </a:r>
            <a:r>
              <a:rPr lang="en-US" sz="3600" b="1" dirty="0" smtClean="0">
                <a:solidFill>
                  <a:srgbClr val="FF0066"/>
                </a:solidFill>
              </a:rPr>
              <a:t>year...</a:t>
            </a:r>
            <a:endParaRPr lang="en-US" sz="3600" b="1" dirty="0" smtClean="0">
              <a:solidFill>
                <a:srgbClr val="FF0066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66"/>
                </a:solidFill>
              </a:rPr>
              <a:t>Summit ’16</a:t>
            </a:r>
            <a:endParaRPr lang="en-US" sz="3600" b="1" dirty="0" smtClean="0">
              <a:solidFill>
                <a:srgbClr val="FF0066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66"/>
                </a:solidFill>
              </a:rPr>
              <a:t>15-18 May 2016</a:t>
            </a:r>
            <a:endParaRPr lang="en-US" sz="3600" b="1" dirty="0">
              <a:solidFill>
                <a:srgbClr val="FF0066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66"/>
                </a:solidFill>
              </a:rPr>
              <a:t>Anaheim, CA</a:t>
            </a:r>
          </a:p>
        </p:txBody>
      </p:sp>
    </p:spTree>
    <p:extLst>
      <p:ext uri="{BB962C8B-B14F-4D97-AF65-F5344CB8AC3E}">
        <p14:creationId xmlns:p14="http://schemas.microsoft.com/office/powerpoint/2010/main" val="2613329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172200"/>
          </a:xfrm>
        </p:spPr>
        <p:txBody>
          <a:bodyPr>
            <a:noAutofit/>
          </a:bodyPr>
          <a:lstStyle/>
          <a:p>
            <a:pPr algn="l"/>
            <a:r>
              <a:rPr lang="en-US" sz="3200" i="1" dirty="0" smtClean="0">
                <a:solidFill>
                  <a:srgbClr val="000099"/>
                </a:solidFill>
              </a:rPr>
              <a:t/>
            </a:r>
            <a:br>
              <a:rPr lang="en-US" sz="3200" i="1" dirty="0" smtClean="0">
                <a:solidFill>
                  <a:srgbClr val="000099"/>
                </a:solidFill>
              </a:rPr>
            </a:br>
            <a:r>
              <a:rPr lang="en-US" sz="3200" i="1" dirty="0" smtClean="0">
                <a:solidFill>
                  <a:srgbClr val="000099"/>
                </a:solidFill>
              </a:rPr>
              <a:t>Thank </a:t>
            </a:r>
            <a:r>
              <a:rPr lang="en-US" sz="3200" i="1" dirty="0">
                <a:solidFill>
                  <a:srgbClr val="000099"/>
                </a:solidFill>
              </a:rPr>
              <a:t>you for registering for STC’s Technical Communication Summit. </a:t>
            </a:r>
            <a:br>
              <a:rPr lang="en-US" sz="3200" i="1" dirty="0">
                <a:solidFill>
                  <a:srgbClr val="000099"/>
                </a:solidFill>
              </a:rPr>
            </a:br>
            <a:r>
              <a:rPr lang="en-US" sz="3200" i="1" dirty="0">
                <a:solidFill>
                  <a:srgbClr val="000099"/>
                </a:solidFill>
              </a:rPr>
              <a:t>   </a:t>
            </a:r>
            <a:br>
              <a:rPr lang="en-US" sz="3200" i="1" dirty="0">
                <a:solidFill>
                  <a:srgbClr val="000099"/>
                </a:solidFill>
              </a:rPr>
            </a:br>
            <a:r>
              <a:rPr lang="en-US" sz="3200" i="1" dirty="0">
                <a:solidFill>
                  <a:srgbClr val="000099"/>
                </a:solidFill>
              </a:rPr>
              <a:t>The Summit offers all kinds of education, along with the opportunity to meet other people who “speak your language.” </a:t>
            </a:r>
            <a:br>
              <a:rPr lang="en-US" sz="3200" i="1" dirty="0">
                <a:solidFill>
                  <a:srgbClr val="000099"/>
                </a:solidFill>
              </a:rPr>
            </a:br>
            <a:r>
              <a:rPr lang="en-US" sz="3200" i="1" dirty="0">
                <a:solidFill>
                  <a:srgbClr val="000099"/>
                </a:solidFill>
              </a:rPr>
              <a:t>    </a:t>
            </a:r>
            <a:br>
              <a:rPr lang="en-US" sz="3200" i="1" dirty="0">
                <a:solidFill>
                  <a:srgbClr val="000099"/>
                </a:solidFill>
              </a:rPr>
            </a:br>
            <a:r>
              <a:rPr lang="en-US" sz="3200" i="1" dirty="0">
                <a:solidFill>
                  <a:srgbClr val="000099"/>
                </a:solidFill>
              </a:rPr>
              <a:t>Please take a few minutes to review these slides so that you can get the most from your first experience at the Summit</a:t>
            </a:r>
            <a:r>
              <a:rPr lang="en-US" sz="3200" dirty="0"/>
              <a:t>.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8084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0099"/>
                </a:solidFill>
              </a:rPr>
              <a:t>Tip #1: Plan a daily </a:t>
            </a:r>
            <a:r>
              <a:rPr lang="en-US" dirty="0" smtClean="0">
                <a:solidFill>
                  <a:srgbClr val="000099"/>
                </a:solidFill>
              </a:rPr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the program to  select a first choice session for each time slot. </a:t>
            </a:r>
          </a:p>
          <a:p>
            <a:r>
              <a:rPr lang="en-US" dirty="0" smtClean="0"/>
              <a:t>Select a second choice session for each time slot. Your first choice may not be what you expected. It’s o.k. to leave a session. </a:t>
            </a:r>
          </a:p>
          <a:p>
            <a:r>
              <a:rPr lang="en-US" dirty="0" smtClean="0"/>
              <a:t>Experience different session formats-lecture, progression, workshop, lightning talks.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85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000099"/>
                </a:solidFill>
              </a:rPr>
              <a:t>Tip #2: </a:t>
            </a:r>
            <a:r>
              <a:rPr lang="en-US" sz="4000" dirty="0" smtClean="0">
                <a:solidFill>
                  <a:srgbClr val="000099"/>
                </a:solidFill>
              </a:rPr>
              <a:t>Take </a:t>
            </a:r>
            <a:r>
              <a:rPr lang="en-US" sz="4000" dirty="0">
                <a:solidFill>
                  <a:srgbClr val="000099"/>
                </a:solidFill>
              </a:rPr>
              <a:t>advantage of </a:t>
            </a:r>
            <a:r>
              <a:rPr lang="en-US" sz="4000" dirty="0" smtClean="0">
                <a:solidFill>
                  <a:srgbClr val="000099"/>
                </a:solidFill>
              </a:rPr>
              <a:t>“resources”</a:t>
            </a:r>
            <a:endParaRPr lang="en-US" sz="4000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2800" dirty="0" smtClean="0"/>
              <a:t>Before the Summit, check-out the </a:t>
            </a:r>
            <a:r>
              <a:rPr lang="en-US" sz="2800" dirty="0" err="1" smtClean="0"/>
              <a:t>Lanyrd</a:t>
            </a:r>
            <a:r>
              <a:rPr lang="en-US" sz="2800" dirty="0" smtClean="0"/>
              <a:t> site to find out about presenters and </a:t>
            </a:r>
            <a:r>
              <a:rPr lang="en-US" sz="2800" dirty="0"/>
              <a:t>other attendees-http://lanyrd.com/2015/stc15/schedule</a:t>
            </a:r>
            <a:r>
              <a:rPr lang="en-US" sz="2800" dirty="0" smtClean="0"/>
              <a:t>/</a:t>
            </a:r>
          </a:p>
          <a:p>
            <a:r>
              <a:rPr lang="en-US" sz="2800" dirty="0" smtClean="0"/>
              <a:t>Stay at the Hyatt Regency Columbus to be close to the action all day! </a:t>
            </a:r>
          </a:p>
          <a:p>
            <a:r>
              <a:rPr lang="en-US" sz="2800" dirty="0" smtClean="0"/>
              <a:t>Visit with the exhibitors in the Expo Hall.</a:t>
            </a:r>
          </a:p>
          <a:p>
            <a:r>
              <a:rPr lang="en-US" sz="2800" dirty="0" smtClean="0"/>
              <a:t>Attend the Communities Reception and talk with community leaders.</a:t>
            </a:r>
          </a:p>
          <a:p>
            <a:r>
              <a:rPr lang="en-US" sz="2800" dirty="0" smtClean="0"/>
              <a:t>Introduce yourself to speakers you really like. They’ll appreciate the positive feedback!</a:t>
            </a:r>
          </a:p>
        </p:txBody>
      </p:sp>
    </p:spTree>
    <p:extLst>
      <p:ext uri="{BB962C8B-B14F-4D97-AF65-F5344CB8AC3E}">
        <p14:creationId xmlns:p14="http://schemas.microsoft.com/office/powerpoint/2010/main" val="1205374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0099"/>
                </a:solidFill>
              </a:rPr>
              <a:t>Tip #3: Network-Everyone is doing it!  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Networking starters…..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Hi! I’m (your name) from (city, state, country). Where are you from?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This is the first time I’ve been to the Summit—how about you?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I’m really looking forward to (session/presenter). What else do you recommend?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0099"/>
                </a:solidFill>
              </a:rPr>
              <a:t>Recognize yourself. Wear ribbons!</a:t>
            </a:r>
            <a:br>
              <a:rPr lang="en-US" sz="4000" dirty="0" smtClean="0">
                <a:solidFill>
                  <a:srgbClr val="000099"/>
                </a:solidFill>
              </a:rPr>
            </a:br>
            <a:r>
              <a:rPr lang="en-US" sz="3600" i="1" dirty="0" smtClean="0">
                <a:solidFill>
                  <a:srgbClr val="000099"/>
                </a:solidFill>
              </a:rPr>
              <a:t>Ribbons available at the registration counters.</a:t>
            </a:r>
            <a:endParaRPr lang="en-US" sz="3600" i="1" dirty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4953000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69310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35563"/>
            <a:ext cx="3913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871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0099"/>
                </a:solidFill>
              </a:rPr>
              <a:t>NETWORKING OPPORTUNITIES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0"/>
              </a:spcBef>
              <a:buNone/>
            </a:pPr>
            <a:r>
              <a:rPr lang="en-US" sz="2600" dirty="0" smtClean="0"/>
              <a:t>STC ANNUAL BUSINESS MEETING-MONDAY AT 5:00 PM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 smtClean="0"/>
              <a:t>Witness the passing of the gavel and installation of new board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2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600" dirty="0" smtClean="0"/>
              <a:t>COMMUNITIES RECEPTION-TUESDAY AT 11:00 AM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 smtClean="0"/>
              <a:t>Meet community leaders and other professional members.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 smtClean="0"/>
              <a:t>Join the celebration of the Community of the Year, and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200" dirty="0"/>
              <a:t> </a:t>
            </a:r>
            <a:r>
              <a:rPr lang="en-US" sz="2200" dirty="0" smtClean="0"/>
              <a:t>   the Most Improve Community. 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2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600" dirty="0" smtClean="0"/>
              <a:t>HONORS RECEPTION-TUESDAY AT 5:00 PM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 smtClean="0"/>
              <a:t>Celebrate STC’s top award winners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2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600" dirty="0" smtClean="0"/>
              <a:t>HONORS AFTER PARTY-TUESDAY AT 8:00 PM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 smtClean="0"/>
              <a:t>One block from the Hyatt, at Denmark on High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19118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0099"/>
                </a:solidFill>
              </a:rPr>
              <a:t>Tip #4: Follow conference “etiquette”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 smtClean="0"/>
              <a:t>Wear your nametag where it can be seen. This will help others remember your name, and badge checkers will let you in the special events!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Don’t let your cell phone/mobile device annoy others.</a:t>
            </a:r>
          </a:p>
          <a:p>
            <a:pPr marL="0" indent="0">
              <a:buNone/>
            </a:pPr>
            <a:endParaRPr lang="en-US" sz="36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04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0099"/>
                </a:solidFill>
              </a:rPr>
              <a:t>Other helpful tips: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Read the program. Lots of good information there.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 </a:t>
            </a:r>
            <a:r>
              <a:rPr lang="en-US" sz="1500" dirty="0" smtClean="0"/>
              <a:t>      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Dress to be comfortable, but remember you’ll be in large meeting rooms where the AC takes a while to adjust.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 </a:t>
            </a:r>
            <a:r>
              <a:rPr lang="en-US" sz="1500" dirty="0" smtClean="0"/>
              <a:t>      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It’s o.k. to give yourself a break and skip a session.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 </a:t>
            </a:r>
            <a:r>
              <a:rPr lang="en-US" sz="1500" dirty="0" smtClean="0"/>
              <a:t>     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Stop by the Welcome table to pick-up information about fun things to do in Columbus. Say “Hello” to our Northeast Ohio chapter members!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44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GETTING THE MOST  FROM THE SUMMIT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 Thank you for registering for STC’s Technical Communication Summit.      The Summit offers all kinds of education,&quot;/&gt;&lt;property id=&quot;20307&quot; value=&quot;268&quot;/&gt;&lt;/object&gt;&lt;object type=&quot;3&quot; unique_id=&quot;10005&quot;&gt;&lt;property id=&quot;20148&quot; value=&quot;5&quot;/&gt;&lt;property id=&quot;20300&quot; value=&quot;Slide 3 - &amp;quot;Tip #1: Plan a daily schedule&amp;quot;&quot;/&gt;&lt;property id=&quot;20307&quot; value=&quot;262&quot;/&gt;&lt;/object&gt;&lt;object type=&quot;3&quot; unique_id=&quot;10006&quot;&gt;&lt;property id=&quot;20148&quot; value=&quot;5&quot;/&gt;&lt;property id=&quot;20300&quot; value=&quot;Slide 4 - &amp;quot;Tip #2: Take advantage of “resources”&amp;quot;&quot;/&gt;&lt;property id=&quot;20307&quot; value=&quot;263&quot;/&gt;&lt;/object&gt;&lt;object type=&quot;3&quot; unique_id=&quot;10007&quot;&gt;&lt;property id=&quot;20148&quot; value=&quot;5&quot;/&gt;&lt;property id=&quot;20300&quot; value=&quot;Slide 5 - &amp;quot;Tip #3: Network-Everyone is doing it!  &amp;quot;&quot;/&gt;&lt;property id=&quot;20307&quot; value=&quot;264&quot;/&gt;&lt;/object&gt;&lt;object type=&quot;3&quot; unique_id=&quot;10008&quot;&gt;&lt;property id=&quot;20148&quot; value=&quot;5&quot;/&gt;&lt;property id=&quot;20300&quot; value=&quot;Slide 6 - &amp;quot;Recognize yourself. Wear ribbons! Ribbons available at the registration counters.&amp;quot;&quot;/&gt;&lt;property id=&quot;20307&quot; value=&quot;265&quot;/&gt;&lt;/object&gt;&lt;object type=&quot;3&quot; unique_id=&quot;10009&quot;&gt;&lt;property id=&quot;20148&quot; value=&quot;5&quot;/&gt;&lt;property id=&quot;20300&quot; value=&quot;Slide 7 - &amp;quot;NETWORKING OPPORTUNITIES&amp;quot;&quot;/&gt;&lt;property id=&quot;20307&quot; value=&quot;260&quot;/&gt;&lt;/object&gt;&lt;object type=&quot;3&quot; unique_id=&quot;10010&quot;&gt;&lt;property id=&quot;20148&quot; value=&quot;5&quot;/&gt;&lt;property id=&quot;20300&quot; value=&quot;Slide 8 - &amp;quot;Tip #4: Follow conference “etiquette”&amp;quot;&quot;/&gt;&lt;property id=&quot;20307&quot; value=&quot;266&quot;/&gt;&lt;/object&gt;&lt;object type=&quot;3&quot; unique_id=&quot;10011&quot;&gt;&lt;property id=&quot;20148&quot; value=&quot;5&quot;/&gt;&lt;property id=&quot;20300&quot; value=&quot;Slide 9 - &amp;quot;Other helpful tips:&amp;quot;&quot;/&gt;&lt;property id=&quot;20307&quot; value=&quot;267&quot;/&gt;&lt;/object&gt;&lt;object type=&quot;3&quot; unique_id=&quot;10012&quot;&gt;&lt;property id=&quot;20148&quot; value=&quot;5&quot;/&gt;&lt;property id=&quot;20300&quot; value=&quot;Slide 10 - &amp;quot;QUESTIONS?&amp;quot;&quot;/&gt;&lt;property id=&quot;20307&quot; value=&quot;261&quot;/&gt;&lt;/object&gt;&lt;/object&gt;&lt;object type=&quot;8&quot; unique_id=&quot;1002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443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GETTING THE MOST  FROM THE SUMMIT</vt:lpstr>
      <vt:lpstr> Thank you for registering for STC’s Technical Communication Summit.      The Summit offers all kinds of education, along with the opportunity to meet other people who “speak your language.”       Please take a few minutes to review these slides so that you can get the most from your first experience at the Summit.   </vt:lpstr>
      <vt:lpstr>Tip #1: Plan a daily schedule</vt:lpstr>
      <vt:lpstr>Tip #2: Take advantage of “resources”</vt:lpstr>
      <vt:lpstr>Tip #3: Network-Everyone is doing it!  </vt:lpstr>
      <vt:lpstr>Recognize yourself. Wear ribbons! Ribbons available at the registration counters.</vt:lpstr>
      <vt:lpstr>NETWORKING OPPORTUNITIES</vt:lpstr>
      <vt:lpstr>Tip #4: Follow conference “etiquette”</vt:lpstr>
      <vt:lpstr>Other helpful tips:</vt:lpstr>
      <vt:lpstr>QUESTIONS?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STC SUMMIT  STUDENT VOLUNTEER TIPS</dc:title>
  <dc:creator>Elaine Gilliam</dc:creator>
  <cp:lastModifiedBy>Kimberly Kelly</cp:lastModifiedBy>
  <cp:revision>34</cp:revision>
  <dcterms:created xsi:type="dcterms:W3CDTF">2015-05-25T18:39:26Z</dcterms:created>
  <dcterms:modified xsi:type="dcterms:W3CDTF">2015-06-09T12:17:35Z</dcterms:modified>
</cp:coreProperties>
</file>